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0175200"/>
  <p:notesSz cx="32461200" cy="43434000"/>
  <p:defaultTextStyle>
    <a:defPPr>
      <a:defRPr lang="en-US"/>
    </a:defPPr>
    <a:lvl1pPr marL="0" algn="l" defTabSz="3657279" rtl="0" eaLnBrk="1" latinLnBrk="0" hangingPunct="1">
      <a:defRPr sz="7300" kern="1200">
        <a:solidFill>
          <a:schemeClr val="tx1"/>
        </a:solidFill>
        <a:latin typeface="+mn-lt"/>
        <a:ea typeface="+mn-ea"/>
        <a:cs typeface="+mn-cs"/>
      </a:defRPr>
    </a:lvl1pPr>
    <a:lvl2pPr marL="1828640" algn="l" defTabSz="3657279" rtl="0" eaLnBrk="1" latinLnBrk="0" hangingPunct="1">
      <a:defRPr sz="7300" kern="1200">
        <a:solidFill>
          <a:schemeClr val="tx1"/>
        </a:solidFill>
        <a:latin typeface="+mn-lt"/>
        <a:ea typeface="+mn-ea"/>
        <a:cs typeface="+mn-cs"/>
      </a:defRPr>
    </a:lvl2pPr>
    <a:lvl3pPr marL="3657279" algn="l" defTabSz="3657279" rtl="0" eaLnBrk="1" latinLnBrk="0" hangingPunct="1">
      <a:defRPr sz="7300" kern="1200">
        <a:solidFill>
          <a:schemeClr val="tx1"/>
        </a:solidFill>
        <a:latin typeface="+mn-lt"/>
        <a:ea typeface="+mn-ea"/>
        <a:cs typeface="+mn-cs"/>
      </a:defRPr>
    </a:lvl3pPr>
    <a:lvl4pPr marL="5485923" algn="l" defTabSz="3657279" rtl="0" eaLnBrk="1" latinLnBrk="0" hangingPunct="1">
      <a:defRPr sz="7300" kern="1200">
        <a:solidFill>
          <a:schemeClr val="tx1"/>
        </a:solidFill>
        <a:latin typeface="+mn-lt"/>
        <a:ea typeface="+mn-ea"/>
        <a:cs typeface="+mn-cs"/>
      </a:defRPr>
    </a:lvl4pPr>
    <a:lvl5pPr marL="7314562" algn="l" defTabSz="3657279" rtl="0" eaLnBrk="1" latinLnBrk="0" hangingPunct="1">
      <a:defRPr sz="7300" kern="1200">
        <a:solidFill>
          <a:schemeClr val="tx1"/>
        </a:solidFill>
        <a:latin typeface="+mn-lt"/>
        <a:ea typeface="+mn-ea"/>
        <a:cs typeface="+mn-cs"/>
      </a:defRPr>
    </a:lvl5pPr>
    <a:lvl6pPr marL="9143202" algn="l" defTabSz="3657279" rtl="0" eaLnBrk="1" latinLnBrk="0" hangingPunct="1">
      <a:defRPr sz="7300" kern="1200">
        <a:solidFill>
          <a:schemeClr val="tx1"/>
        </a:solidFill>
        <a:latin typeface="+mn-lt"/>
        <a:ea typeface="+mn-ea"/>
        <a:cs typeface="+mn-cs"/>
      </a:defRPr>
    </a:lvl6pPr>
    <a:lvl7pPr marL="10971842" algn="l" defTabSz="3657279" rtl="0" eaLnBrk="1" latinLnBrk="0" hangingPunct="1">
      <a:defRPr sz="7300" kern="1200">
        <a:solidFill>
          <a:schemeClr val="tx1"/>
        </a:solidFill>
        <a:latin typeface="+mn-lt"/>
        <a:ea typeface="+mn-ea"/>
        <a:cs typeface="+mn-cs"/>
      </a:defRPr>
    </a:lvl7pPr>
    <a:lvl8pPr marL="12800485" algn="l" defTabSz="3657279" rtl="0" eaLnBrk="1" latinLnBrk="0" hangingPunct="1">
      <a:defRPr sz="7300" kern="1200">
        <a:solidFill>
          <a:schemeClr val="tx1"/>
        </a:solidFill>
        <a:latin typeface="+mn-lt"/>
        <a:ea typeface="+mn-ea"/>
        <a:cs typeface="+mn-cs"/>
      </a:defRPr>
    </a:lvl8pPr>
    <a:lvl9pPr marL="14629125" algn="l" defTabSz="3657279" rtl="0" eaLnBrk="1" latinLnBrk="0" hangingPunct="1">
      <a:defRPr sz="7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56" autoAdjust="0"/>
  </p:normalViewPr>
  <p:slideViewPr>
    <p:cSldViewPr showGuides="1">
      <p:cViewPr>
        <p:scale>
          <a:sx n="20" d="100"/>
          <a:sy n="20" d="100"/>
        </p:scale>
        <p:origin x="-252" y="384"/>
      </p:cViewPr>
      <p:guideLst>
        <p:guide orient="horz" pos="9504"/>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14066138" cy="2172465"/>
          </a:xfrm>
          <a:prstGeom prst="rect">
            <a:avLst/>
          </a:prstGeom>
        </p:spPr>
        <p:txBody>
          <a:bodyPr vert="horz" lIns="104684" tIns="52344" rIns="104684" bIns="52344" rtlCol="0"/>
          <a:lstStyle>
            <a:lvl1pPr algn="l">
              <a:defRPr sz="1300"/>
            </a:lvl1pPr>
          </a:lstStyle>
          <a:p>
            <a:endParaRPr lang="en-US"/>
          </a:p>
        </p:txBody>
      </p:sp>
      <p:sp>
        <p:nvSpPr>
          <p:cNvPr id="3" name="Date Placeholder 2"/>
          <p:cNvSpPr>
            <a:spLocks noGrp="1"/>
          </p:cNvSpPr>
          <p:nvPr>
            <p:ph type="dt" idx="1"/>
          </p:nvPr>
        </p:nvSpPr>
        <p:spPr>
          <a:xfrm>
            <a:off x="18387421" y="3"/>
            <a:ext cx="14066138" cy="2172465"/>
          </a:xfrm>
          <a:prstGeom prst="rect">
            <a:avLst/>
          </a:prstGeom>
        </p:spPr>
        <p:txBody>
          <a:bodyPr vert="horz" lIns="104684" tIns="52344" rIns="104684" bIns="52344" rtlCol="0"/>
          <a:lstStyle>
            <a:lvl1pPr algn="r">
              <a:defRPr sz="1300"/>
            </a:lvl1pPr>
          </a:lstStyle>
          <a:p>
            <a:fld id="{E67F0244-535E-4895-8680-D4DE9242DD77}" type="datetimeFigureOut">
              <a:rPr lang="en-US" smtClean="0"/>
              <a:pPr/>
              <a:t>2/9/2012</a:t>
            </a:fld>
            <a:endParaRPr lang="en-US"/>
          </a:p>
        </p:txBody>
      </p:sp>
      <p:sp>
        <p:nvSpPr>
          <p:cNvPr id="4" name="Slide Image Placeholder 3"/>
          <p:cNvSpPr>
            <a:spLocks noGrp="1" noRot="1" noChangeAspect="1"/>
          </p:cNvSpPr>
          <p:nvPr>
            <p:ph type="sldImg" idx="2"/>
          </p:nvPr>
        </p:nvSpPr>
        <p:spPr>
          <a:xfrm>
            <a:off x="4384675" y="3252788"/>
            <a:ext cx="23691850" cy="16287750"/>
          </a:xfrm>
          <a:prstGeom prst="rect">
            <a:avLst/>
          </a:prstGeom>
          <a:noFill/>
          <a:ln w="12700">
            <a:solidFill>
              <a:prstClr val="black"/>
            </a:solidFill>
          </a:ln>
        </p:spPr>
        <p:txBody>
          <a:bodyPr vert="horz" lIns="104684" tIns="52344" rIns="104684" bIns="52344" rtlCol="0" anchor="ctr"/>
          <a:lstStyle/>
          <a:p>
            <a:endParaRPr lang="en-US"/>
          </a:p>
        </p:txBody>
      </p:sp>
      <p:sp>
        <p:nvSpPr>
          <p:cNvPr id="5" name="Notes Placeholder 4"/>
          <p:cNvSpPr>
            <a:spLocks noGrp="1"/>
          </p:cNvSpPr>
          <p:nvPr>
            <p:ph type="body" sz="quarter" idx="3"/>
          </p:nvPr>
        </p:nvSpPr>
        <p:spPr>
          <a:xfrm>
            <a:off x="3245740" y="20630773"/>
            <a:ext cx="25969723" cy="19546445"/>
          </a:xfrm>
          <a:prstGeom prst="rect">
            <a:avLst/>
          </a:prstGeom>
        </p:spPr>
        <p:txBody>
          <a:bodyPr vert="horz" lIns="104684" tIns="52344" rIns="104684" bIns="523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41253902"/>
            <a:ext cx="14066138" cy="2172465"/>
          </a:xfrm>
          <a:prstGeom prst="rect">
            <a:avLst/>
          </a:prstGeom>
        </p:spPr>
        <p:txBody>
          <a:bodyPr vert="horz" lIns="104684" tIns="52344" rIns="104684" bIns="52344" rtlCol="0" anchor="b"/>
          <a:lstStyle>
            <a:lvl1pPr algn="l">
              <a:defRPr sz="1300"/>
            </a:lvl1pPr>
          </a:lstStyle>
          <a:p>
            <a:endParaRPr lang="en-US"/>
          </a:p>
        </p:txBody>
      </p:sp>
      <p:sp>
        <p:nvSpPr>
          <p:cNvPr id="7" name="Slide Number Placeholder 6"/>
          <p:cNvSpPr>
            <a:spLocks noGrp="1"/>
          </p:cNvSpPr>
          <p:nvPr>
            <p:ph type="sldNum" sz="quarter" idx="5"/>
          </p:nvPr>
        </p:nvSpPr>
        <p:spPr>
          <a:xfrm>
            <a:off x="18387421" y="41253902"/>
            <a:ext cx="14066138" cy="2172465"/>
          </a:xfrm>
          <a:prstGeom prst="rect">
            <a:avLst/>
          </a:prstGeom>
        </p:spPr>
        <p:txBody>
          <a:bodyPr vert="horz" lIns="104684" tIns="52344" rIns="104684" bIns="52344" rtlCol="0" anchor="b"/>
          <a:lstStyle>
            <a:lvl1pPr algn="r">
              <a:defRPr sz="1300"/>
            </a:lvl1pPr>
          </a:lstStyle>
          <a:p>
            <a:fld id="{F743B162-9497-49D4-9D8D-BF7A768E0F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43B162-9497-49D4-9D8D-BF7A768E0F82}"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9373874"/>
            <a:ext cx="37307520" cy="6468114"/>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6" y="17099282"/>
            <a:ext cx="30723840" cy="7711440"/>
          </a:xfrm>
        </p:spPr>
        <p:txBody>
          <a:bodyPr/>
          <a:lstStyle>
            <a:lvl1pPr marL="0" indent="0" algn="ctr">
              <a:buNone/>
              <a:defRPr>
                <a:solidFill>
                  <a:schemeClr val="tx1">
                    <a:tint val="75000"/>
                  </a:schemeClr>
                </a:solidFill>
              </a:defRPr>
            </a:lvl1pPr>
            <a:lvl2pPr marL="1828640" indent="0" algn="ctr">
              <a:buNone/>
              <a:defRPr>
                <a:solidFill>
                  <a:schemeClr val="tx1">
                    <a:tint val="75000"/>
                  </a:schemeClr>
                </a:solidFill>
              </a:defRPr>
            </a:lvl2pPr>
            <a:lvl3pPr marL="3657279" indent="0" algn="ctr">
              <a:buNone/>
              <a:defRPr>
                <a:solidFill>
                  <a:schemeClr val="tx1">
                    <a:tint val="75000"/>
                  </a:schemeClr>
                </a:solidFill>
              </a:defRPr>
            </a:lvl3pPr>
            <a:lvl4pPr marL="5485923" indent="0" algn="ctr">
              <a:buNone/>
              <a:defRPr>
                <a:solidFill>
                  <a:schemeClr val="tx1">
                    <a:tint val="75000"/>
                  </a:schemeClr>
                </a:solidFill>
              </a:defRPr>
            </a:lvl4pPr>
            <a:lvl5pPr marL="7314562" indent="0" algn="ctr">
              <a:buNone/>
              <a:defRPr>
                <a:solidFill>
                  <a:schemeClr val="tx1">
                    <a:tint val="75000"/>
                  </a:schemeClr>
                </a:solidFill>
              </a:defRPr>
            </a:lvl5pPr>
            <a:lvl6pPr marL="9143202" indent="0" algn="ctr">
              <a:buNone/>
              <a:defRPr>
                <a:solidFill>
                  <a:schemeClr val="tx1">
                    <a:tint val="75000"/>
                  </a:schemeClr>
                </a:solidFill>
              </a:defRPr>
            </a:lvl6pPr>
            <a:lvl7pPr marL="10971842" indent="0" algn="ctr">
              <a:buNone/>
              <a:defRPr>
                <a:solidFill>
                  <a:schemeClr val="tx1">
                    <a:tint val="75000"/>
                  </a:schemeClr>
                </a:solidFill>
              </a:defRPr>
            </a:lvl7pPr>
            <a:lvl8pPr marL="12800485" indent="0" algn="ctr">
              <a:buNone/>
              <a:defRPr>
                <a:solidFill>
                  <a:schemeClr val="tx1">
                    <a:tint val="75000"/>
                  </a:schemeClr>
                </a:solidFill>
              </a:defRPr>
            </a:lvl8pPr>
            <a:lvl9pPr marL="1462912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30D602-CA27-4E37-9FEC-B6751B622811}"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0D602-CA27-4E37-9FEC-B6751B622811}"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4411930" y="1327154"/>
            <a:ext cx="10675619" cy="283241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69831" y="1327154"/>
            <a:ext cx="31310581" cy="283241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0D602-CA27-4E37-9FEC-B6751B622811}"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0D602-CA27-4E37-9FEC-B6751B622811}"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19390363"/>
            <a:ext cx="37307520" cy="5993134"/>
          </a:xfrm>
        </p:spPr>
        <p:txBody>
          <a:bodyPr anchor="t"/>
          <a:lstStyle>
            <a:lvl1pPr algn="l">
              <a:defRPr sz="16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1" y="12789542"/>
            <a:ext cx="37307520" cy="6600824"/>
          </a:xfrm>
        </p:spPr>
        <p:txBody>
          <a:bodyPr anchor="b"/>
          <a:lstStyle>
            <a:lvl1pPr marL="0" indent="0">
              <a:buNone/>
              <a:defRPr sz="8100">
                <a:solidFill>
                  <a:schemeClr val="tx1">
                    <a:tint val="75000"/>
                  </a:schemeClr>
                </a:solidFill>
              </a:defRPr>
            </a:lvl1pPr>
            <a:lvl2pPr marL="1828640" indent="0">
              <a:buNone/>
              <a:defRPr sz="7300">
                <a:solidFill>
                  <a:schemeClr val="tx1">
                    <a:tint val="75000"/>
                  </a:schemeClr>
                </a:solidFill>
              </a:defRPr>
            </a:lvl2pPr>
            <a:lvl3pPr marL="3657279" indent="0">
              <a:buNone/>
              <a:defRPr sz="6200">
                <a:solidFill>
                  <a:schemeClr val="tx1">
                    <a:tint val="75000"/>
                  </a:schemeClr>
                </a:solidFill>
              </a:defRPr>
            </a:lvl3pPr>
            <a:lvl4pPr marL="5485923" indent="0">
              <a:buNone/>
              <a:defRPr sz="5500">
                <a:solidFill>
                  <a:schemeClr val="tx1">
                    <a:tint val="75000"/>
                  </a:schemeClr>
                </a:solidFill>
              </a:defRPr>
            </a:lvl4pPr>
            <a:lvl5pPr marL="7314562" indent="0">
              <a:buNone/>
              <a:defRPr sz="5500">
                <a:solidFill>
                  <a:schemeClr val="tx1">
                    <a:tint val="75000"/>
                  </a:schemeClr>
                </a:solidFill>
              </a:defRPr>
            </a:lvl5pPr>
            <a:lvl6pPr marL="9143202" indent="0">
              <a:buNone/>
              <a:defRPr sz="5500">
                <a:solidFill>
                  <a:schemeClr val="tx1">
                    <a:tint val="75000"/>
                  </a:schemeClr>
                </a:solidFill>
              </a:defRPr>
            </a:lvl6pPr>
            <a:lvl7pPr marL="10971842" indent="0">
              <a:buNone/>
              <a:defRPr sz="5500">
                <a:solidFill>
                  <a:schemeClr val="tx1">
                    <a:tint val="75000"/>
                  </a:schemeClr>
                </a:solidFill>
              </a:defRPr>
            </a:lvl7pPr>
            <a:lvl8pPr marL="12800485" indent="0">
              <a:buNone/>
              <a:defRPr sz="5500">
                <a:solidFill>
                  <a:schemeClr val="tx1">
                    <a:tint val="75000"/>
                  </a:schemeClr>
                </a:solidFill>
              </a:defRPr>
            </a:lvl8pPr>
            <a:lvl9pPr marL="14629125" indent="0">
              <a:buNone/>
              <a:defRPr sz="5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30D602-CA27-4E37-9FEC-B6751B622811}"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69828" y="7746370"/>
            <a:ext cx="20993099" cy="21904959"/>
          </a:xfrm>
        </p:spPr>
        <p:txBody>
          <a:bodyPr/>
          <a:lstStyle>
            <a:lvl1pPr>
              <a:defRPr sz="11000"/>
            </a:lvl1pPr>
            <a:lvl2pPr>
              <a:defRPr sz="9500"/>
            </a:lvl2pPr>
            <a:lvl3pPr>
              <a:defRPr sz="81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094454" y="7746370"/>
            <a:ext cx="20993099" cy="21904959"/>
          </a:xfrm>
        </p:spPr>
        <p:txBody>
          <a:bodyPr/>
          <a:lstStyle>
            <a:lvl1pPr>
              <a:defRPr sz="11000"/>
            </a:lvl1pPr>
            <a:lvl2pPr>
              <a:defRPr sz="9500"/>
            </a:lvl2pPr>
            <a:lvl3pPr>
              <a:defRPr sz="81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30D602-CA27-4E37-9FEC-B6751B622811}" type="datetimeFigureOut">
              <a:rPr lang="en-US" smtClean="0"/>
              <a:pPr/>
              <a:t>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6" y="1208411"/>
            <a:ext cx="39502080" cy="502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8" y="6754498"/>
            <a:ext cx="19392902" cy="2814951"/>
          </a:xfrm>
        </p:spPr>
        <p:txBody>
          <a:bodyPr anchor="b"/>
          <a:lstStyle>
            <a:lvl1pPr marL="0" indent="0">
              <a:buNone/>
              <a:defRPr sz="9500" b="1"/>
            </a:lvl1pPr>
            <a:lvl2pPr marL="1828640" indent="0">
              <a:buNone/>
              <a:defRPr sz="8100" b="1"/>
            </a:lvl2pPr>
            <a:lvl3pPr marL="3657279" indent="0">
              <a:buNone/>
              <a:defRPr sz="7300" b="1"/>
            </a:lvl3pPr>
            <a:lvl4pPr marL="5485923" indent="0">
              <a:buNone/>
              <a:defRPr sz="6200" b="1"/>
            </a:lvl4pPr>
            <a:lvl5pPr marL="7314562" indent="0">
              <a:buNone/>
              <a:defRPr sz="6200" b="1"/>
            </a:lvl5pPr>
            <a:lvl6pPr marL="9143202" indent="0">
              <a:buNone/>
              <a:defRPr sz="6200" b="1"/>
            </a:lvl6pPr>
            <a:lvl7pPr marL="10971842" indent="0">
              <a:buNone/>
              <a:defRPr sz="6200" b="1"/>
            </a:lvl7pPr>
            <a:lvl8pPr marL="12800485" indent="0">
              <a:buNone/>
              <a:defRPr sz="6200" b="1"/>
            </a:lvl8pPr>
            <a:lvl9pPr marL="14629125" indent="0">
              <a:buNone/>
              <a:defRPr sz="6200" b="1"/>
            </a:lvl9pPr>
          </a:lstStyle>
          <a:p>
            <a:pPr lvl="0"/>
            <a:r>
              <a:rPr lang="en-US" smtClean="0"/>
              <a:t>Click to edit Master text styles</a:t>
            </a:r>
          </a:p>
        </p:txBody>
      </p:sp>
      <p:sp>
        <p:nvSpPr>
          <p:cNvPr id="4" name="Content Placeholder 3"/>
          <p:cNvSpPr>
            <a:spLocks noGrp="1"/>
          </p:cNvSpPr>
          <p:nvPr>
            <p:ph sz="half" idx="2"/>
          </p:nvPr>
        </p:nvSpPr>
        <p:spPr>
          <a:xfrm>
            <a:off x="2194568" y="9569451"/>
            <a:ext cx="19392902" cy="17385667"/>
          </a:xfrm>
        </p:spPr>
        <p:txBody>
          <a:bodyPr/>
          <a:lstStyle>
            <a:lvl1pPr>
              <a:defRPr sz="9500"/>
            </a:lvl1pPr>
            <a:lvl2pPr>
              <a:defRPr sz="8100"/>
            </a:lvl2pPr>
            <a:lvl3pPr>
              <a:defRPr sz="73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8" y="6754498"/>
            <a:ext cx="19400518" cy="2814951"/>
          </a:xfrm>
        </p:spPr>
        <p:txBody>
          <a:bodyPr anchor="b"/>
          <a:lstStyle>
            <a:lvl1pPr marL="0" indent="0">
              <a:buNone/>
              <a:defRPr sz="9500" b="1"/>
            </a:lvl1pPr>
            <a:lvl2pPr marL="1828640" indent="0">
              <a:buNone/>
              <a:defRPr sz="8100" b="1"/>
            </a:lvl2pPr>
            <a:lvl3pPr marL="3657279" indent="0">
              <a:buNone/>
              <a:defRPr sz="7300" b="1"/>
            </a:lvl3pPr>
            <a:lvl4pPr marL="5485923" indent="0">
              <a:buNone/>
              <a:defRPr sz="6200" b="1"/>
            </a:lvl4pPr>
            <a:lvl5pPr marL="7314562" indent="0">
              <a:buNone/>
              <a:defRPr sz="6200" b="1"/>
            </a:lvl5pPr>
            <a:lvl6pPr marL="9143202" indent="0">
              <a:buNone/>
              <a:defRPr sz="6200" b="1"/>
            </a:lvl6pPr>
            <a:lvl7pPr marL="10971842" indent="0">
              <a:buNone/>
              <a:defRPr sz="6200" b="1"/>
            </a:lvl7pPr>
            <a:lvl8pPr marL="12800485" indent="0">
              <a:buNone/>
              <a:defRPr sz="6200" b="1"/>
            </a:lvl8pPr>
            <a:lvl9pPr marL="14629125" indent="0">
              <a:buNone/>
              <a:defRPr sz="6200" b="1"/>
            </a:lvl9pPr>
          </a:lstStyle>
          <a:p>
            <a:pPr lvl="0"/>
            <a:r>
              <a:rPr lang="en-US" smtClean="0"/>
              <a:t>Click to edit Master text styles</a:t>
            </a:r>
          </a:p>
        </p:txBody>
      </p:sp>
      <p:sp>
        <p:nvSpPr>
          <p:cNvPr id="6" name="Content Placeholder 5"/>
          <p:cNvSpPr>
            <a:spLocks noGrp="1"/>
          </p:cNvSpPr>
          <p:nvPr>
            <p:ph sz="quarter" idx="4"/>
          </p:nvPr>
        </p:nvSpPr>
        <p:spPr>
          <a:xfrm>
            <a:off x="22296128" y="9569451"/>
            <a:ext cx="19400518" cy="17385667"/>
          </a:xfrm>
        </p:spPr>
        <p:txBody>
          <a:bodyPr/>
          <a:lstStyle>
            <a:lvl1pPr>
              <a:defRPr sz="9500"/>
            </a:lvl1pPr>
            <a:lvl2pPr>
              <a:defRPr sz="8100"/>
            </a:lvl2pPr>
            <a:lvl3pPr>
              <a:defRPr sz="73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30D602-CA27-4E37-9FEC-B6751B622811}" type="datetimeFigureOut">
              <a:rPr lang="en-US" smtClean="0"/>
              <a:pPr/>
              <a:t>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30D602-CA27-4E37-9FEC-B6751B622811}" type="datetimeFigureOut">
              <a:rPr lang="en-US" smtClean="0"/>
              <a:pPr/>
              <a:t>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0D602-CA27-4E37-9FEC-B6751B622811}" type="datetimeFigureOut">
              <a:rPr lang="en-US" smtClean="0"/>
              <a:pPr/>
              <a:t>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201427"/>
            <a:ext cx="14439901" cy="5113021"/>
          </a:xfrm>
        </p:spPr>
        <p:txBody>
          <a:bodyPr anchor="b"/>
          <a:lstStyle>
            <a:lvl1pPr algn="l">
              <a:defRPr sz="8100" b="1"/>
            </a:lvl1pPr>
          </a:lstStyle>
          <a:p>
            <a:r>
              <a:rPr lang="en-US" smtClean="0"/>
              <a:t>Click to edit Master title style</a:t>
            </a:r>
            <a:endParaRPr lang="en-US"/>
          </a:p>
        </p:txBody>
      </p:sp>
      <p:sp>
        <p:nvSpPr>
          <p:cNvPr id="3" name="Content Placeholder 2"/>
          <p:cNvSpPr>
            <a:spLocks noGrp="1"/>
          </p:cNvSpPr>
          <p:nvPr>
            <p:ph idx="1"/>
          </p:nvPr>
        </p:nvSpPr>
        <p:spPr>
          <a:xfrm>
            <a:off x="17160239" y="1201424"/>
            <a:ext cx="24536402" cy="25753699"/>
          </a:xfrm>
        </p:spPr>
        <p:txBody>
          <a:bodyPr/>
          <a:lstStyle>
            <a:lvl1pPr>
              <a:defRPr sz="12900"/>
            </a:lvl1pPr>
            <a:lvl2pPr>
              <a:defRPr sz="11000"/>
            </a:lvl2pPr>
            <a:lvl3pPr>
              <a:defRPr sz="95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314448"/>
            <a:ext cx="14439901" cy="20640677"/>
          </a:xfrm>
        </p:spPr>
        <p:txBody>
          <a:bodyPr/>
          <a:lstStyle>
            <a:lvl1pPr marL="0" indent="0">
              <a:buNone/>
              <a:defRPr sz="5500"/>
            </a:lvl1pPr>
            <a:lvl2pPr marL="1828640" indent="0">
              <a:buNone/>
              <a:defRPr sz="4800"/>
            </a:lvl2pPr>
            <a:lvl3pPr marL="3657279" indent="0">
              <a:buNone/>
              <a:defRPr sz="4000"/>
            </a:lvl3pPr>
            <a:lvl4pPr marL="5485923" indent="0">
              <a:buNone/>
              <a:defRPr sz="3700"/>
            </a:lvl4pPr>
            <a:lvl5pPr marL="7314562" indent="0">
              <a:buNone/>
              <a:defRPr sz="3700"/>
            </a:lvl5pPr>
            <a:lvl6pPr marL="9143202" indent="0">
              <a:buNone/>
              <a:defRPr sz="3700"/>
            </a:lvl6pPr>
            <a:lvl7pPr marL="10971842" indent="0">
              <a:buNone/>
              <a:defRPr sz="3700"/>
            </a:lvl7pPr>
            <a:lvl8pPr marL="12800485" indent="0">
              <a:buNone/>
              <a:defRPr sz="3700"/>
            </a:lvl8pPr>
            <a:lvl9pPr marL="14629125"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0D602-CA27-4E37-9FEC-B6751B622811}" type="datetimeFigureOut">
              <a:rPr lang="en-US" smtClean="0"/>
              <a:pPr/>
              <a:t>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79" y="21122641"/>
            <a:ext cx="26334720" cy="2493650"/>
          </a:xfrm>
        </p:spPr>
        <p:txBody>
          <a:bodyPr anchor="b"/>
          <a:lstStyle>
            <a:lvl1pPr algn="l">
              <a:defRPr sz="8100" b="1"/>
            </a:lvl1pPr>
          </a:lstStyle>
          <a:p>
            <a:r>
              <a:rPr lang="en-US" smtClean="0"/>
              <a:t>Click to edit Master title style</a:t>
            </a:r>
            <a:endParaRPr lang="en-US"/>
          </a:p>
        </p:txBody>
      </p:sp>
      <p:sp>
        <p:nvSpPr>
          <p:cNvPr id="3" name="Picture Placeholder 2"/>
          <p:cNvSpPr>
            <a:spLocks noGrp="1"/>
          </p:cNvSpPr>
          <p:nvPr>
            <p:ph type="pic" idx="1"/>
          </p:nvPr>
        </p:nvSpPr>
        <p:spPr>
          <a:xfrm>
            <a:off x="8602979" y="2696212"/>
            <a:ext cx="26334720" cy="18105120"/>
          </a:xfrm>
        </p:spPr>
        <p:txBody>
          <a:bodyPr/>
          <a:lstStyle>
            <a:lvl1pPr marL="0" indent="0">
              <a:buNone/>
              <a:defRPr sz="12900"/>
            </a:lvl1pPr>
            <a:lvl2pPr marL="1828640" indent="0">
              <a:buNone/>
              <a:defRPr sz="11000"/>
            </a:lvl2pPr>
            <a:lvl3pPr marL="3657279" indent="0">
              <a:buNone/>
              <a:defRPr sz="9500"/>
            </a:lvl3pPr>
            <a:lvl4pPr marL="5485923" indent="0">
              <a:buNone/>
              <a:defRPr sz="8100"/>
            </a:lvl4pPr>
            <a:lvl5pPr marL="7314562" indent="0">
              <a:buNone/>
              <a:defRPr sz="8100"/>
            </a:lvl5pPr>
            <a:lvl6pPr marL="9143202" indent="0">
              <a:buNone/>
              <a:defRPr sz="8100"/>
            </a:lvl6pPr>
            <a:lvl7pPr marL="10971842" indent="0">
              <a:buNone/>
              <a:defRPr sz="8100"/>
            </a:lvl7pPr>
            <a:lvl8pPr marL="12800485" indent="0">
              <a:buNone/>
              <a:defRPr sz="8100"/>
            </a:lvl8pPr>
            <a:lvl9pPr marL="14629125" indent="0">
              <a:buNone/>
              <a:defRPr sz="8100"/>
            </a:lvl9pPr>
          </a:lstStyle>
          <a:p>
            <a:endParaRPr lang="en-US"/>
          </a:p>
        </p:txBody>
      </p:sp>
      <p:sp>
        <p:nvSpPr>
          <p:cNvPr id="4" name="Text Placeholder 3"/>
          <p:cNvSpPr>
            <a:spLocks noGrp="1"/>
          </p:cNvSpPr>
          <p:nvPr>
            <p:ph type="body" sz="half" idx="2"/>
          </p:nvPr>
        </p:nvSpPr>
        <p:spPr>
          <a:xfrm>
            <a:off x="8602979" y="23616291"/>
            <a:ext cx="26334720" cy="3541391"/>
          </a:xfrm>
        </p:spPr>
        <p:txBody>
          <a:bodyPr/>
          <a:lstStyle>
            <a:lvl1pPr marL="0" indent="0">
              <a:buNone/>
              <a:defRPr sz="5500"/>
            </a:lvl1pPr>
            <a:lvl2pPr marL="1828640" indent="0">
              <a:buNone/>
              <a:defRPr sz="4800"/>
            </a:lvl2pPr>
            <a:lvl3pPr marL="3657279" indent="0">
              <a:buNone/>
              <a:defRPr sz="4000"/>
            </a:lvl3pPr>
            <a:lvl4pPr marL="5485923" indent="0">
              <a:buNone/>
              <a:defRPr sz="3700"/>
            </a:lvl4pPr>
            <a:lvl5pPr marL="7314562" indent="0">
              <a:buNone/>
              <a:defRPr sz="3700"/>
            </a:lvl5pPr>
            <a:lvl6pPr marL="9143202" indent="0">
              <a:buNone/>
              <a:defRPr sz="3700"/>
            </a:lvl6pPr>
            <a:lvl7pPr marL="10971842" indent="0">
              <a:buNone/>
              <a:defRPr sz="3700"/>
            </a:lvl7pPr>
            <a:lvl8pPr marL="12800485" indent="0">
              <a:buNone/>
              <a:defRPr sz="3700"/>
            </a:lvl8pPr>
            <a:lvl9pPr marL="14629125"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0D602-CA27-4E37-9FEC-B6751B622811}" type="datetimeFigureOut">
              <a:rPr lang="en-US" smtClean="0"/>
              <a:pPr/>
              <a:t>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08455-0190-46D3-9460-03903F0813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6" y="1208411"/>
            <a:ext cx="39502080" cy="5029200"/>
          </a:xfrm>
          <a:prstGeom prst="rect">
            <a:avLst/>
          </a:prstGeom>
        </p:spPr>
        <p:txBody>
          <a:bodyPr vert="horz" lIns="365726" tIns="182863" rIns="365726" bIns="18286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6" y="7040888"/>
            <a:ext cx="39502080" cy="19914237"/>
          </a:xfrm>
          <a:prstGeom prst="rect">
            <a:avLst/>
          </a:prstGeom>
        </p:spPr>
        <p:txBody>
          <a:bodyPr vert="horz" lIns="365726" tIns="182863" rIns="365726" bIns="18286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6" y="27967943"/>
            <a:ext cx="10241280" cy="1606552"/>
          </a:xfrm>
          <a:prstGeom prst="rect">
            <a:avLst/>
          </a:prstGeom>
        </p:spPr>
        <p:txBody>
          <a:bodyPr vert="horz" lIns="365726" tIns="182863" rIns="365726" bIns="182863" rtlCol="0" anchor="ctr"/>
          <a:lstStyle>
            <a:lvl1pPr algn="l">
              <a:defRPr sz="4800">
                <a:solidFill>
                  <a:schemeClr val="tx1">
                    <a:tint val="75000"/>
                  </a:schemeClr>
                </a:solidFill>
              </a:defRPr>
            </a:lvl1pPr>
          </a:lstStyle>
          <a:p>
            <a:fld id="{3530D602-CA27-4E37-9FEC-B6751B622811}" type="datetimeFigureOut">
              <a:rPr lang="en-US" smtClean="0"/>
              <a:pPr/>
              <a:t>2/9/2012</a:t>
            </a:fld>
            <a:endParaRPr lang="en-US"/>
          </a:p>
        </p:txBody>
      </p:sp>
      <p:sp>
        <p:nvSpPr>
          <p:cNvPr id="5" name="Footer Placeholder 4"/>
          <p:cNvSpPr>
            <a:spLocks noGrp="1"/>
          </p:cNvSpPr>
          <p:nvPr>
            <p:ph type="ftr" sz="quarter" idx="3"/>
          </p:nvPr>
        </p:nvSpPr>
        <p:spPr>
          <a:xfrm>
            <a:off x="14996160" y="27967943"/>
            <a:ext cx="13898880" cy="1606552"/>
          </a:xfrm>
          <a:prstGeom prst="rect">
            <a:avLst/>
          </a:prstGeom>
        </p:spPr>
        <p:txBody>
          <a:bodyPr vert="horz" lIns="365726" tIns="182863" rIns="365726" bIns="182863"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6" y="27967943"/>
            <a:ext cx="10241280" cy="1606552"/>
          </a:xfrm>
          <a:prstGeom prst="rect">
            <a:avLst/>
          </a:prstGeom>
        </p:spPr>
        <p:txBody>
          <a:bodyPr vert="horz" lIns="365726" tIns="182863" rIns="365726" bIns="182863" rtlCol="0" anchor="ctr"/>
          <a:lstStyle>
            <a:lvl1pPr algn="r">
              <a:defRPr sz="4800">
                <a:solidFill>
                  <a:schemeClr val="tx1">
                    <a:tint val="75000"/>
                  </a:schemeClr>
                </a:solidFill>
              </a:defRPr>
            </a:lvl1pPr>
          </a:lstStyle>
          <a:p>
            <a:fld id="{9E608455-0190-46D3-9460-03903F0813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279" rtl="0" eaLnBrk="1" latinLnBrk="0" hangingPunct="1">
        <a:spcBef>
          <a:spcPct val="0"/>
        </a:spcBef>
        <a:buNone/>
        <a:defRPr sz="17600" kern="1200">
          <a:solidFill>
            <a:schemeClr val="tx1"/>
          </a:solidFill>
          <a:latin typeface="+mj-lt"/>
          <a:ea typeface="+mj-ea"/>
          <a:cs typeface="+mj-cs"/>
        </a:defRPr>
      </a:lvl1pPr>
    </p:titleStyle>
    <p:bodyStyle>
      <a:lvl1pPr marL="1371482" indent="-1371482" algn="l" defTabSz="3657279" rtl="0" eaLnBrk="1" latinLnBrk="0" hangingPunct="1">
        <a:spcBef>
          <a:spcPct val="20000"/>
        </a:spcBef>
        <a:buFont typeface="Arial" pitchFamily="34" charset="0"/>
        <a:buChar char="•"/>
        <a:defRPr sz="12900" kern="1200">
          <a:solidFill>
            <a:schemeClr val="tx1"/>
          </a:solidFill>
          <a:latin typeface="+mn-lt"/>
          <a:ea typeface="+mn-ea"/>
          <a:cs typeface="+mn-cs"/>
        </a:defRPr>
      </a:lvl1pPr>
      <a:lvl2pPr marL="2971540" indent="-1142901" algn="l" defTabSz="3657279" rtl="0" eaLnBrk="1" latinLnBrk="0" hangingPunct="1">
        <a:spcBef>
          <a:spcPct val="20000"/>
        </a:spcBef>
        <a:buFont typeface="Arial" pitchFamily="34" charset="0"/>
        <a:buChar char="–"/>
        <a:defRPr sz="11000" kern="1200">
          <a:solidFill>
            <a:schemeClr val="tx1"/>
          </a:solidFill>
          <a:latin typeface="+mn-lt"/>
          <a:ea typeface="+mn-ea"/>
          <a:cs typeface="+mn-cs"/>
        </a:defRPr>
      </a:lvl2pPr>
      <a:lvl3pPr marL="4571603" indent="-914320" algn="l" defTabSz="3657279" rtl="0" eaLnBrk="1" latinLnBrk="0" hangingPunct="1">
        <a:spcBef>
          <a:spcPct val="20000"/>
        </a:spcBef>
        <a:buFont typeface="Arial" pitchFamily="34" charset="0"/>
        <a:buChar char="•"/>
        <a:defRPr sz="9500" kern="1200">
          <a:solidFill>
            <a:schemeClr val="tx1"/>
          </a:solidFill>
          <a:latin typeface="+mn-lt"/>
          <a:ea typeface="+mn-ea"/>
          <a:cs typeface="+mn-cs"/>
        </a:defRPr>
      </a:lvl3pPr>
      <a:lvl4pPr marL="6400243" indent="-914320" algn="l" defTabSz="3657279" rtl="0" eaLnBrk="1" latinLnBrk="0" hangingPunct="1">
        <a:spcBef>
          <a:spcPct val="20000"/>
        </a:spcBef>
        <a:buFont typeface="Arial" pitchFamily="34" charset="0"/>
        <a:buChar char="–"/>
        <a:defRPr sz="8100" kern="1200">
          <a:solidFill>
            <a:schemeClr val="tx1"/>
          </a:solidFill>
          <a:latin typeface="+mn-lt"/>
          <a:ea typeface="+mn-ea"/>
          <a:cs typeface="+mn-cs"/>
        </a:defRPr>
      </a:lvl4pPr>
      <a:lvl5pPr marL="8228882" indent="-914320" algn="l" defTabSz="3657279" rtl="0" eaLnBrk="1" latinLnBrk="0" hangingPunct="1">
        <a:spcBef>
          <a:spcPct val="20000"/>
        </a:spcBef>
        <a:buFont typeface="Arial" pitchFamily="34" charset="0"/>
        <a:buChar char="»"/>
        <a:defRPr sz="8100" kern="1200">
          <a:solidFill>
            <a:schemeClr val="tx1"/>
          </a:solidFill>
          <a:latin typeface="+mn-lt"/>
          <a:ea typeface="+mn-ea"/>
          <a:cs typeface="+mn-cs"/>
        </a:defRPr>
      </a:lvl5pPr>
      <a:lvl6pPr marL="10057522" indent="-914320" algn="l" defTabSz="3657279" rtl="0" eaLnBrk="1" latinLnBrk="0" hangingPunct="1">
        <a:spcBef>
          <a:spcPct val="20000"/>
        </a:spcBef>
        <a:buFont typeface="Arial" pitchFamily="34" charset="0"/>
        <a:buChar char="•"/>
        <a:defRPr sz="8100" kern="1200">
          <a:solidFill>
            <a:schemeClr val="tx1"/>
          </a:solidFill>
          <a:latin typeface="+mn-lt"/>
          <a:ea typeface="+mn-ea"/>
          <a:cs typeface="+mn-cs"/>
        </a:defRPr>
      </a:lvl6pPr>
      <a:lvl7pPr marL="11886165" indent="-914320" algn="l" defTabSz="3657279" rtl="0" eaLnBrk="1" latinLnBrk="0" hangingPunct="1">
        <a:spcBef>
          <a:spcPct val="20000"/>
        </a:spcBef>
        <a:buFont typeface="Arial" pitchFamily="34" charset="0"/>
        <a:buChar char="•"/>
        <a:defRPr sz="8100" kern="1200">
          <a:solidFill>
            <a:schemeClr val="tx1"/>
          </a:solidFill>
          <a:latin typeface="+mn-lt"/>
          <a:ea typeface="+mn-ea"/>
          <a:cs typeface="+mn-cs"/>
        </a:defRPr>
      </a:lvl7pPr>
      <a:lvl8pPr marL="13714805" indent="-914320" algn="l" defTabSz="3657279" rtl="0" eaLnBrk="1" latinLnBrk="0" hangingPunct="1">
        <a:spcBef>
          <a:spcPct val="20000"/>
        </a:spcBef>
        <a:buFont typeface="Arial" pitchFamily="34" charset="0"/>
        <a:buChar char="•"/>
        <a:defRPr sz="8100" kern="1200">
          <a:solidFill>
            <a:schemeClr val="tx1"/>
          </a:solidFill>
          <a:latin typeface="+mn-lt"/>
          <a:ea typeface="+mn-ea"/>
          <a:cs typeface="+mn-cs"/>
        </a:defRPr>
      </a:lvl8pPr>
      <a:lvl9pPr marL="15543445" indent="-914320" algn="l" defTabSz="3657279" rtl="0" eaLnBrk="1" latinLnBrk="0" hangingPunct="1">
        <a:spcBef>
          <a:spcPct val="20000"/>
        </a:spcBef>
        <a:buFont typeface="Arial" pitchFamily="34" charset="0"/>
        <a:buChar char="•"/>
        <a:defRPr sz="8100" kern="1200">
          <a:solidFill>
            <a:schemeClr val="tx1"/>
          </a:solidFill>
          <a:latin typeface="+mn-lt"/>
          <a:ea typeface="+mn-ea"/>
          <a:cs typeface="+mn-cs"/>
        </a:defRPr>
      </a:lvl9pPr>
    </p:bodyStyle>
    <p:otherStyle>
      <a:defPPr>
        <a:defRPr lang="en-US"/>
      </a:defPPr>
      <a:lvl1pPr marL="0" algn="l" defTabSz="3657279" rtl="0" eaLnBrk="1" latinLnBrk="0" hangingPunct="1">
        <a:defRPr sz="7300" kern="1200">
          <a:solidFill>
            <a:schemeClr val="tx1"/>
          </a:solidFill>
          <a:latin typeface="+mn-lt"/>
          <a:ea typeface="+mn-ea"/>
          <a:cs typeface="+mn-cs"/>
        </a:defRPr>
      </a:lvl1pPr>
      <a:lvl2pPr marL="1828640" algn="l" defTabSz="3657279" rtl="0" eaLnBrk="1" latinLnBrk="0" hangingPunct="1">
        <a:defRPr sz="7300" kern="1200">
          <a:solidFill>
            <a:schemeClr val="tx1"/>
          </a:solidFill>
          <a:latin typeface="+mn-lt"/>
          <a:ea typeface="+mn-ea"/>
          <a:cs typeface="+mn-cs"/>
        </a:defRPr>
      </a:lvl2pPr>
      <a:lvl3pPr marL="3657279" algn="l" defTabSz="3657279" rtl="0" eaLnBrk="1" latinLnBrk="0" hangingPunct="1">
        <a:defRPr sz="7300" kern="1200">
          <a:solidFill>
            <a:schemeClr val="tx1"/>
          </a:solidFill>
          <a:latin typeface="+mn-lt"/>
          <a:ea typeface="+mn-ea"/>
          <a:cs typeface="+mn-cs"/>
        </a:defRPr>
      </a:lvl3pPr>
      <a:lvl4pPr marL="5485923" algn="l" defTabSz="3657279" rtl="0" eaLnBrk="1" latinLnBrk="0" hangingPunct="1">
        <a:defRPr sz="7300" kern="1200">
          <a:solidFill>
            <a:schemeClr val="tx1"/>
          </a:solidFill>
          <a:latin typeface="+mn-lt"/>
          <a:ea typeface="+mn-ea"/>
          <a:cs typeface="+mn-cs"/>
        </a:defRPr>
      </a:lvl4pPr>
      <a:lvl5pPr marL="7314562" algn="l" defTabSz="3657279" rtl="0" eaLnBrk="1" latinLnBrk="0" hangingPunct="1">
        <a:defRPr sz="7300" kern="1200">
          <a:solidFill>
            <a:schemeClr val="tx1"/>
          </a:solidFill>
          <a:latin typeface="+mn-lt"/>
          <a:ea typeface="+mn-ea"/>
          <a:cs typeface="+mn-cs"/>
        </a:defRPr>
      </a:lvl5pPr>
      <a:lvl6pPr marL="9143202" algn="l" defTabSz="3657279" rtl="0" eaLnBrk="1" latinLnBrk="0" hangingPunct="1">
        <a:defRPr sz="7300" kern="1200">
          <a:solidFill>
            <a:schemeClr val="tx1"/>
          </a:solidFill>
          <a:latin typeface="+mn-lt"/>
          <a:ea typeface="+mn-ea"/>
          <a:cs typeface="+mn-cs"/>
        </a:defRPr>
      </a:lvl6pPr>
      <a:lvl7pPr marL="10971842" algn="l" defTabSz="3657279" rtl="0" eaLnBrk="1" latinLnBrk="0" hangingPunct="1">
        <a:defRPr sz="7300" kern="1200">
          <a:solidFill>
            <a:schemeClr val="tx1"/>
          </a:solidFill>
          <a:latin typeface="+mn-lt"/>
          <a:ea typeface="+mn-ea"/>
          <a:cs typeface="+mn-cs"/>
        </a:defRPr>
      </a:lvl7pPr>
      <a:lvl8pPr marL="12800485" algn="l" defTabSz="3657279" rtl="0" eaLnBrk="1" latinLnBrk="0" hangingPunct="1">
        <a:defRPr sz="7300" kern="1200">
          <a:solidFill>
            <a:schemeClr val="tx1"/>
          </a:solidFill>
          <a:latin typeface="+mn-lt"/>
          <a:ea typeface="+mn-ea"/>
          <a:cs typeface="+mn-cs"/>
        </a:defRPr>
      </a:lvl8pPr>
      <a:lvl9pPr marL="14629125" algn="l" defTabSz="3657279"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9600" y="314325"/>
            <a:ext cx="42367200" cy="3331845"/>
          </a:xfrm>
          <a:prstGeom prst="roundRect">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0" dirty="0"/>
          </a:p>
        </p:txBody>
      </p:sp>
      <p:sp>
        <p:nvSpPr>
          <p:cNvPr id="5" name="Rounded Rectangle 4"/>
          <p:cNvSpPr/>
          <p:nvPr/>
        </p:nvSpPr>
        <p:spPr>
          <a:xfrm>
            <a:off x="609600" y="3960495"/>
            <a:ext cx="42443400" cy="4351655"/>
          </a:xfrm>
          <a:prstGeom prst="roundRect">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0" dirty="0"/>
          </a:p>
        </p:txBody>
      </p:sp>
      <p:sp>
        <p:nvSpPr>
          <p:cNvPr id="18" name="TextBox 17"/>
          <p:cNvSpPr txBox="1"/>
          <p:nvPr/>
        </p:nvSpPr>
        <p:spPr>
          <a:xfrm>
            <a:off x="1447800" y="4149090"/>
            <a:ext cx="41071800" cy="3847207"/>
          </a:xfrm>
          <a:prstGeom prst="rect">
            <a:avLst/>
          </a:prstGeom>
          <a:noFill/>
        </p:spPr>
        <p:txBody>
          <a:bodyPr wrap="square" rtlCol="0">
            <a:spAutoFit/>
          </a:bodyPr>
          <a:lstStyle/>
          <a:p>
            <a:r>
              <a:rPr lang="en-US" sz="4400" b="1" dirty="0" smtClean="0"/>
              <a:t>Our theme in introducing parallelism and distributed computing (PDC) concepts into our curriculum is to focus on </a:t>
            </a:r>
            <a:r>
              <a:rPr lang="en-US" sz="4400" b="1" i="1" dirty="0" smtClean="0"/>
              <a:t>integration</a:t>
            </a:r>
            <a:r>
              <a:rPr lang="en-US" sz="4400" b="1" dirty="0" smtClean="0"/>
              <a:t>, as opposed to </a:t>
            </a:r>
            <a:r>
              <a:rPr lang="en-US" sz="4400" b="1" i="1" dirty="0" smtClean="0"/>
              <a:t>insertion.</a:t>
            </a:r>
            <a:r>
              <a:rPr lang="en-US" sz="4400" b="1" dirty="0" smtClean="0"/>
              <a:t> Historically, any PDC content in an undergraduate curriculum appeared in the context of operating systems, and perhaps algorithms or an upper-level elective. It is undeniable that PDC is of such significance today that it cannot be relegated solely to such courses.</a:t>
            </a:r>
            <a:r>
              <a:rPr lang="en-US" sz="4400" b="1" dirty="0"/>
              <a:t/>
            </a:r>
            <a:br>
              <a:rPr lang="en-US" sz="4400" b="1" dirty="0"/>
            </a:br>
            <a:r>
              <a:rPr lang="en-US" sz="4400" dirty="0" smtClean="0"/>
              <a:t>Here, we outline our methodology and experiences of integrating PDC into undergraduate courses at various levels, in connection with the proposed core curriculum on PDC. We show that each course carries ample opportunities to consider PDC in a manner that is both level-appropriate and in harmony with the traditional topics of the course.</a:t>
            </a:r>
          </a:p>
          <a:p>
            <a:endParaRPr lang="en-US" sz="2400" b="1" dirty="0" smtClean="0"/>
          </a:p>
        </p:txBody>
      </p:sp>
      <p:pic>
        <p:nvPicPr>
          <p:cNvPr id="32" name="Picture 3" descr="H:\Desktop\wittlogo2007red.jpg"/>
          <p:cNvPicPr>
            <a:picLocks noChangeAspect="1" noChangeArrowheads="1"/>
          </p:cNvPicPr>
          <p:nvPr/>
        </p:nvPicPr>
        <p:blipFill>
          <a:blip r:embed="rId3" cstate="print"/>
          <a:srcRect/>
          <a:stretch>
            <a:fillRect/>
          </a:stretch>
        </p:blipFill>
        <p:spPr bwMode="auto">
          <a:xfrm>
            <a:off x="2514603" y="1117600"/>
            <a:ext cx="6834443" cy="1846574"/>
          </a:xfrm>
          <a:prstGeom prst="rect">
            <a:avLst/>
          </a:prstGeom>
          <a:ln>
            <a:noFill/>
          </a:ln>
          <a:effectLst>
            <a:outerShdw algn="tl" rotWithShape="0">
              <a:srgbClr val="000000">
                <a:alpha val="70000"/>
              </a:srgbClr>
            </a:outerShdw>
          </a:effectLst>
        </p:spPr>
      </p:pic>
      <p:pic>
        <p:nvPicPr>
          <p:cNvPr id="33" name="Picture 2"/>
          <p:cNvPicPr>
            <a:picLocks noChangeAspect="1" noChangeArrowheads="1"/>
          </p:cNvPicPr>
          <p:nvPr/>
        </p:nvPicPr>
        <p:blipFill>
          <a:blip r:embed="rId4" cstate="print"/>
          <a:srcRect/>
          <a:stretch>
            <a:fillRect/>
          </a:stretch>
        </p:blipFill>
        <p:spPr bwMode="auto">
          <a:xfrm>
            <a:off x="34823400" y="1295400"/>
            <a:ext cx="7345680" cy="1532680"/>
          </a:xfrm>
          <a:prstGeom prst="rect">
            <a:avLst/>
          </a:prstGeom>
          <a:ln>
            <a:noFill/>
          </a:ln>
          <a:effectLst>
            <a:outerShdw blurRad="190500" sx="1000" sy="1000" algn="tl" rotWithShape="0">
              <a:srgbClr val="000000">
                <a:alpha val="70000"/>
              </a:srgbClr>
            </a:outerShdw>
          </a:effectLst>
        </p:spPr>
      </p:pic>
      <p:sp>
        <p:nvSpPr>
          <p:cNvPr id="35" name="TextBox 34"/>
          <p:cNvSpPr txBox="1"/>
          <p:nvPr/>
        </p:nvSpPr>
        <p:spPr>
          <a:xfrm>
            <a:off x="10363203" y="565785"/>
            <a:ext cx="23088599" cy="3893374"/>
          </a:xfrm>
          <a:prstGeom prst="rect">
            <a:avLst/>
          </a:prstGeom>
          <a:noFill/>
        </p:spPr>
        <p:txBody>
          <a:bodyPr wrap="square" rtlCol="0">
            <a:spAutoFit/>
          </a:bodyPr>
          <a:lstStyle/>
          <a:p>
            <a:pPr algn="ctr"/>
            <a:r>
              <a:rPr lang="en-US" sz="11500" b="1" dirty="0" smtClean="0"/>
              <a:t>Accelerators to Applications</a:t>
            </a:r>
          </a:p>
          <a:p>
            <a:pPr algn="ctr"/>
            <a:r>
              <a:rPr lang="en-US" sz="6600" dirty="0" smtClean="0"/>
              <a:t>Supercharging the Undergraduate Computer Science Curriculum</a:t>
            </a:r>
          </a:p>
          <a:p>
            <a:endParaRPr lang="en-US" sz="6600" dirty="0"/>
          </a:p>
        </p:txBody>
      </p:sp>
      <p:sp>
        <p:nvSpPr>
          <p:cNvPr id="36" name="Text Placeholder 64"/>
          <p:cNvSpPr txBox="1">
            <a:spLocks/>
          </p:cNvSpPr>
          <p:nvPr/>
        </p:nvSpPr>
        <p:spPr>
          <a:xfrm>
            <a:off x="1402080" y="10650936"/>
            <a:ext cx="8686800" cy="8923047"/>
          </a:xfrm>
          <a:prstGeom prst="rect">
            <a:avLst/>
          </a:prstGeom>
        </p:spPr>
        <p:txBody>
          <a:bodyPr/>
          <a:lstStyle/>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 b="1"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Syllabus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Programming in Scratch – variables, loops, if statements, objects</a:t>
            </a:r>
          </a:p>
          <a:p>
            <a:pPr marL="2971540" marR="0" lvl="1" indent="-1142901"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Parallelism – terminology, history, physical activities [1] and demonstrations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Excel – practical applications for business and finances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Access – introduction to relational databases and queries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Curriculum Initiative Topics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Architecture: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Multicore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(K)</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Programming: Fixed number of processors (K)</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Programming:</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Critical regions (K)</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Algorithms: Scalability (K</a:t>
            </a:r>
            <a:r>
              <a:rPr lang="en-US" sz="2400" dirty="0" smtClean="0"/>
              <a:t>)</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Algorithms:</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3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Broadcast (C)</a:t>
            </a:r>
            <a:endParaRPr lang="en-US" sz="2400" dirty="0" smtClean="0"/>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Algorithms:</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Asynchrony (K)</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lang="en-US" sz="2400" dirty="0"/>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Integration</a:t>
            </a:r>
          </a:p>
          <a:p>
            <a:pPr marL="1371482" marR="0" lvl="0" indent="-1371482" algn="l" defTabSz="3657279" rtl="0" eaLnBrk="1" fontAlgn="auto" latinLnBrk="0" hangingPunct="1">
              <a:lnSpc>
                <a:spcPct val="100000"/>
              </a:lnSpc>
              <a:spcBef>
                <a:spcPct val="20000"/>
              </a:spcBef>
              <a:spcAft>
                <a:spcPts val="0"/>
              </a:spcAft>
              <a:buClrTx/>
              <a:buSzTx/>
              <a:tabLst/>
              <a:defRPr/>
            </a:pPr>
            <a:r>
              <a:rPr lang="en-US" sz="2400" dirty="0" smtClean="0"/>
              <a:t>	Scratch provides an easy framework for exploring concepts of parallel computing</a:t>
            </a:r>
          </a:p>
        </p:txBody>
      </p:sp>
      <p:sp>
        <p:nvSpPr>
          <p:cNvPr id="43" name="Rounded Rectangle 42"/>
          <p:cNvSpPr/>
          <p:nvPr/>
        </p:nvSpPr>
        <p:spPr>
          <a:xfrm>
            <a:off x="990600" y="9067800"/>
            <a:ext cx="9570720" cy="12191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CS0 or Computer Literacy</a:t>
            </a:r>
          </a:p>
          <a:p>
            <a:pPr algn="ctr"/>
            <a:r>
              <a:rPr lang="en-US" sz="3200" b="1" dirty="0" smtClean="0"/>
              <a:t>General Elective</a:t>
            </a:r>
            <a:endParaRPr lang="en-US" sz="3200" b="1" dirty="0"/>
          </a:p>
        </p:txBody>
      </p:sp>
      <p:sp>
        <p:nvSpPr>
          <p:cNvPr id="45" name="Rectangle 44"/>
          <p:cNvSpPr/>
          <p:nvPr/>
        </p:nvSpPr>
        <p:spPr>
          <a:xfrm>
            <a:off x="685800" y="8870950"/>
            <a:ext cx="10088880" cy="1086485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9" name="Text Placeholder 66"/>
          <p:cNvSpPr txBox="1">
            <a:spLocks/>
          </p:cNvSpPr>
          <p:nvPr/>
        </p:nvSpPr>
        <p:spPr>
          <a:xfrm>
            <a:off x="23317200" y="10744200"/>
            <a:ext cx="9067800" cy="9521910"/>
          </a:xfrm>
          <a:prstGeom prst="rect">
            <a:avLst/>
          </a:prstGeom>
        </p:spPr>
        <p:txBody>
          <a:bodyPr/>
          <a:lstStyle/>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Syllabus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Programming in Java - OOP, Swing, basic algorithm analysis, generics, recursion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Data structures – lists, stacks, queues, trees, maps, heaps, priority queues, graphs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Parallelism – Java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ForkJoin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Framework, as described in [2].</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Curriculum Initiative Topics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Programming: Shared memory (A),</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Client server (K)</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SPMD (C)</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Data parallel (A)</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Parallel loop (C)</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Language extensions (A)</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Libraries (C)</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Tasks and threads (C)</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Computation (C)</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Cross Cutting: Concurrency</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(K)</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Power(K)</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Integration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Parallelism is a </a:t>
            </a:r>
            <a:r>
              <a:rPr kumimoji="0" lang="en-US" sz="2400" b="0" i="1" u="none" strike="noStrike" kern="1200" cap="none" spc="0" normalizeH="0" baseline="0" noProof="0" dirty="0" smtClean="0">
                <a:ln>
                  <a:noFill/>
                </a:ln>
                <a:solidFill>
                  <a:schemeClr val="tx1"/>
                </a:solidFill>
                <a:effectLst/>
                <a:uLnTx/>
                <a:uFillTx/>
                <a:latin typeface="+mn-lt"/>
                <a:ea typeface="+mn-ea"/>
                <a:cs typeface="+mn-cs"/>
              </a:rPr>
              <a:t>medium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for core CS2 topics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Java Fork/Join Framework (Java 7)</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Recursion (divide and conquer), trees and stacks (understanding recursion and forking processes), Java generics, time and space considerations, inheritance, parameter passing and shared memory, exception handling</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1" name="Rounded Rectangle 50"/>
          <p:cNvSpPr/>
          <p:nvPr/>
        </p:nvSpPr>
        <p:spPr>
          <a:xfrm>
            <a:off x="23317200" y="9179852"/>
            <a:ext cx="9220200" cy="12356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CS2+ Core Data Structures</a:t>
            </a:r>
          </a:p>
          <a:p>
            <a:pPr algn="ctr"/>
            <a:r>
              <a:rPr lang="en-US" sz="3200" b="1" dirty="0" smtClean="0"/>
              <a:t>1</a:t>
            </a:r>
            <a:r>
              <a:rPr lang="en-US" sz="3200" b="1" baseline="30000" dirty="0" smtClean="0"/>
              <a:t>st</a:t>
            </a:r>
            <a:r>
              <a:rPr lang="en-US" sz="3200" b="1" dirty="0" smtClean="0"/>
              <a:t>/2</a:t>
            </a:r>
            <a:r>
              <a:rPr lang="en-US" sz="3200" b="1" baseline="30000" dirty="0" smtClean="0"/>
              <a:t>nd</a:t>
            </a:r>
            <a:r>
              <a:rPr lang="en-US" sz="3200" b="1" dirty="0" smtClean="0"/>
              <a:t> Year (core)</a:t>
            </a:r>
            <a:endParaRPr lang="en-US" sz="3200" b="1" dirty="0"/>
          </a:p>
        </p:txBody>
      </p:sp>
      <p:sp>
        <p:nvSpPr>
          <p:cNvPr id="52" name="Rectangle 51"/>
          <p:cNvSpPr/>
          <p:nvPr/>
        </p:nvSpPr>
        <p:spPr>
          <a:xfrm>
            <a:off x="22936200" y="8870950"/>
            <a:ext cx="9982200" cy="1086485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89" name="Group 88"/>
          <p:cNvGrpSpPr/>
          <p:nvPr/>
        </p:nvGrpSpPr>
        <p:grpSpPr>
          <a:xfrm>
            <a:off x="11658600" y="8870950"/>
            <a:ext cx="10287000" cy="10864850"/>
            <a:chOff x="12192000" y="10287000"/>
            <a:chExt cx="10287000" cy="10744200"/>
          </a:xfrm>
        </p:grpSpPr>
        <p:grpSp>
          <p:nvGrpSpPr>
            <p:cNvPr id="86" name="Group 85"/>
            <p:cNvGrpSpPr/>
            <p:nvPr/>
          </p:nvGrpSpPr>
          <p:grpSpPr>
            <a:xfrm>
              <a:off x="12192000" y="10287000"/>
              <a:ext cx="10287000" cy="10744200"/>
              <a:chOff x="12192000" y="10287000"/>
              <a:chExt cx="10287000" cy="10744200"/>
            </a:xfrm>
          </p:grpSpPr>
          <p:sp>
            <p:nvSpPr>
              <p:cNvPr id="48" name="Rounded Rectangle 47"/>
              <p:cNvSpPr/>
              <p:nvPr/>
            </p:nvSpPr>
            <p:spPr>
              <a:xfrm>
                <a:off x="12580034" y="10515600"/>
                <a:ext cx="9365566"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CS1  First Year</a:t>
                </a:r>
              </a:p>
              <a:p>
                <a:pPr algn="ctr"/>
                <a:r>
                  <a:rPr lang="en-US" sz="3200" b="1" dirty="0" smtClean="0"/>
                  <a:t>(core)</a:t>
                </a:r>
                <a:endParaRPr lang="en-US" sz="3200" b="1" dirty="0"/>
              </a:p>
            </p:txBody>
          </p:sp>
          <p:sp>
            <p:nvSpPr>
              <p:cNvPr id="49" name="Rectangle 48"/>
              <p:cNvSpPr/>
              <p:nvPr/>
            </p:nvSpPr>
            <p:spPr>
              <a:xfrm>
                <a:off x="12192000" y="10287000"/>
                <a:ext cx="10287000" cy="1074420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
          <p:nvSpPr>
            <p:cNvPr id="74" name="Text Placeholder 64"/>
            <p:cNvSpPr txBox="1">
              <a:spLocks/>
            </p:cNvSpPr>
            <p:nvPr/>
          </p:nvSpPr>
          <p:spPr>
            <a:xfrm>
              <a:off x="12573000" y="11734801"/>
              <a:ext cx="9372600" cy="8991599"/>
            </a:xfrm>
            <a:prstGeom prst="rect">
              <a:avLst/>
            </a:prstGeom>
          </p:spPr>
          <p:txBody>
            <a:bodyPr/>
            <a:lstStyle/>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400" b="1"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Syllabus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Programming in Python – variables, input/output, loops, strings, if statements, objects, classes, parallelism, basic data structures and algorithms, abstraction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Curriculum Initiative Topics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Architecture: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Multicore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(K)</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                     Message passing (K)</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Programming: Client/Server (C)</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                      Fixed number of processors (K)</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                      Critical regions (C)</a:t>
              </a:r>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Integration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Use multiprocessing as a </a:t>
              </a:r>
              <a:r>
                <a:rPr kumimoji="0" lang="en-US" sz="2400" b="0" i="1" u="none" strike="noStrike" kern="1200" cap="none" spc="0" normalizeH="0" baseline="0" noProof="0" dirty="0" smtClean="0">
                  <a:ln>
                    <a:noFill/>
                  </a:ln>
                  <a:solidFill>
                    <a:schemeClr val="tx1"/>
                  </a:solidFill>
                  <a:effectLst/>
                  <a:uLnTx/>
                  <a:uFillTx/>
                  <a:latin typeface="+mn-lt"/>
                  <a:ea typeface="+mn-ea"/>
                  <a:cs typeface="+mn-cs"/>
                </a:rPr>
                <a:t>medium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for core</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Python multiprocessing – minimal syntax!</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Fork, join, communication, locks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Medium for: classes and objects, parameter </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passing, modularity and abstraction, </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searching and sorting, pattern matching, </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clustering, simulations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Do what you usually do, just do (some of) it in parallel.</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grpSp>
      <p:grpSp>
        <p:nvGrpSpPr>
          <p:cNvPr id="57" name="Group 56"/>
          <p:cNvGrpSpPr/>
          <p:nvPr/>
        </p:nvGrpSpPr>
        <p:grpSpPr>
          <a:xfrm>
            <a:off x="11658600" y="20345400"/>
            <a:ext cx="10287000" cy="9067800"/>
            <a:chOff x="762000" y="11277600"/>
            <a:chExt cx="7924800" cy="8686800"/>
          </a:xfrm>
        </p:grpSpPr>
        <p:sp>
          <p:nvSpPr>
            <p:cNvPr id="58" name="Rounded Rectangle 57"/>
            <p:cNvSpPr/>
            <p:nvPr/>
          </p:nvSpPr>
          <p:spPr>
            <a:xfrm>
              <a:off x="1051226" y="11599333"/>
              <a:ext cx="7467600" cy="1206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Advanced Data Structures and Algorithms</a:t>
              </a:r>
            </a:p>
            <a:p>
              <a:pPr algn="ctr"/>
              <a:r>
                <a:rPr lang="en-US" sz="3200" b="1" dirty="0" smtClean="0"/>
                <a:t>3</a:t>
              </a:r>
              <a:r>
                <a:rPr lang="en-US" sz="3200" b="1" baseline="30000" dirty="0" smtClean="0"/>
                <a:t>rd</a:t>
              </a:r>
              <a:r>
                <a:rPr lang="en-US" sz="3200" b="1" dirty="0" smtClean="0"/>
                <a:t>/4</a:t>
              </a:r>
              <a:r>
                <a:rPr lang="en-US" sz="3200" b="1" baseline="30000" dirty="0" smtClean="0"/>
                <a:t>th</a:t>
              </a:r>
              <a:r>
                <a:rPr lang="en-US" sz="3200" b="1" dirty="0" smtClean="0"/>
                <a:t> Year (core)</a:t>
              </a:r>
              <a:endParaRPr lang="en-US" sz="3200" b="1" dirty="0"/>
            </a:p>
          </p:txBody>
        </p:sp>
        <p:sp>
          <p:nvSpPr>
            <p:cNvPr id="59" name="Rectangle 58"/>
            <p:cNvSpPr/>
            <p:nvPr/>
          </p:nvSpPr>
          <p:spPr>
            <a:xfrm>
              <a:off x="762000" y="11277600"/>
              <a:ext cx="7924800" cy="868680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
        <p:nvSpPr>
          <p:cNvPr id="75" name="Text Placeholder 71"/>
          <p:cNvSpPr txBox="1">
            <a:spLocks/>
          </p:cNvSpPr>
          <p:nvPr/>
        </p:nvSpPr>
        <p:spPr>
          <a:xfrm>
            <a:off x="12115800" y="22402800"/>
            <a:ext cx="9372600" cy="6694098"/>
          </a:xfrm>
          <a:prstGeom prst="rect">
            <a:avLst/>
          </a:prstGeom>
        </p:spPr>
        <p:txBody>
          <a:bodyPr/>
          <a:lstStyle/>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Syllabus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Algorithm analysis, brute force, divide-and-conquer, transformations, space and time tradeoffs, dynamic programming, greedy algorithms, iterative improvement</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Curriculum Initiative Topics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Algorithms: Costs of computation (A)</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Asymptotics</a:t>
            </a:r>
            <a:r>
              <a:rPr lang="en-US" sz="2400" dirty="0" smtClean="0"/>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 Time(A), Space(A),</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Speedup(A),</a:t>
            </a:r>
            <a:r>
              <a:rPr kumimoji="0" lang="en-US" sz="2400" b="0" i="0" u="none" strike="noStrike" kern="1200" cap="none" spc="0" normalizeH="0" noProof="0" dirty="0" smtClean="0">
                <a:ln>
                  <a:noFill/>
                </a:ln>
                <a:solidFill>
                  <a:schemeClr val="tx1"/>
                </a:solidFill>
                <a:effectLst/>
                <a:uLnTx/>
                <a:uFillTx/>
                <a:latin typeface="+mn-lt"/>
                <a:ea typeface="+mn-ea"/>
                <a:cs typeface="+mn-cs"/>
              </a:rPr>
              <a:t> PRAM(A), Divide and Conquer(A)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r>
            <a:br>
              <a:rPr kumimoji="0" lang="en-US" sz="2400" b="0" i="0" u="none" strike="noStrike" kern="1200" cap="none" spc="0" normalizeH="0" baseline="0" noProof="0" dirty="0" smtClean="0">
                <a:ln>
                  <a:noFill/>
                </a:ln>
                <a:solidFill>
                  <a:schemeClr val="tx1"/>
                </a:solidFill>
                <a:effectLst/>
                <a:uLnTx/>
                <a:uFillTx/>
                <a:latin typeface="+mn-lt"/>
                <a:ea typeface="+mn-ea"/>
                <a:cs typeface="+mn-cs"/>
              </a:rPr>
            </a:b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Integration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Use of Chapel as an easy language to pick up for this work</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Pattern throughout course of sequential algorithm followed by parallelization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Example applications: reductions, parallel merge sort</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82" name="Group 81"/>
          <p:cNvGrpSpPr/>
          <p:nvPr/>
        </p:nvGrpSpPr>
        <p:grpSpPr>
          <a:xfrm>
            <a:off x="22936200" y="20421599"/>
            <a:ext cx="9982200" cy="8991600"/>
            <a:chOff x="23241000" y="22097999"/>
            <a:chExt cx="9982200" cy="8153400"/>
          </a:xfrm>
        </p:grpSpPr>
        <p:sp>
          <p:nvSpPr>
            <p:cNvPr id="41" name="Text Placeholder 64"/>
            <p:cNvSpPr txBox="1">
              <a:spLocks/>
            </p:cNvSpPr>
            <p:nvPr/>
          </p:nvSpPr>
          <p:spPr>
            <a:xfrm>
              <a:off x="23622000" y="23774400"/>
              <a:ext cx="9220200" cy="5334000"/>
            </a:xfrm>
            <a:prstGeom prst="rect">
              <a:avLst/>
            </a:prstGeom>
          </p:spPr>
          <p:txBody>
            <a:bodyPr/>
            <a:lstStyle/>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Syllabus</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Computational modeling as an integration of natural science, computer science, and applied mathematics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Experimental methods, simulation, dimensional analysis, visualization, optimization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Computer implementations primarily in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Mathematica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371482" marR="0" lvl="0" indent="-1371482" algn="l" defTabSz="3657279"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Integration</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Mathematica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Parallel Computing Toolkit gives built-in parallel programming primitives</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Exercises in reductions, matrix operations, parallel plotting of data</a:t>
              </a:r>
            </a:p>
            <a:p>
              <a:pPr marL="1371482" marR="0" lvl="0" indent="-1371482" algn="l" defTabSz="3657279"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To be tried for the first time spring 2012.</a:t>
              </a:r>
            </a:p>
          </p:txBody>
        </p:sp>
        <p:sp>
          <p:nvSpPr>
            <p:cNvPr id="61" name="Rounded Rectangle 60"/>
            <p:cNvSpPr/>
            <p:nvPr/>
          </p:nvSpPr>
          <p:spPr>
            <a:xfrm>
              <a:off x="23545800" y="22479000"/>
              <a:ext cx="93726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Computational Modeling</a:t>
              </a:r>
            </a:p>
            <a:p>
              <a:pPr algn="ctr"/>
              <a:r>
                <a:rPr lang="en-US" sz="3200" b="1" dirty="0" smtClean="0"/>
                <a:t>1</a:t>
              </a:r>
              <a:r>
                <a:rPr lang="en-US" sz="3200" b="1" baseline="30000" dirty="0" smtClean="0"/>
                <a:t>st</a:t>
              </a:r>
              <a:r>
                <a:rPr lang="en-US" sz="3200" b="1" dirty="0" smtClean="0"/>
                <a:t>/2nd year (elective)</a:t>
              </a:r>
              <a:endParaRPr lang="en-US" sz="3200" b="1" dirty="0"/>
            </a:p>
          </p:txBody>
        </p:sp>
        <p:sp>
          <p:nvSpPr>
            <p:cNvPr id="76" name="Rectangle 75"/>
            <p:cNvSpPr/>
            <p:nvPr/>
          </p:nvSpPr>
          <p:spPr>
            <a:xfrm>
              <a:off x="23241000" y="22097999"/>
              <a:ext cx="9982200" cy="815340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60" name="Group 59"/>
          <p:cNvGrpSpPr/>
          <p:nvPr/>
        </p:nvGrpSpPr>
        <p:grpSpPr>
          <a:xfrm>
            <a:off x="685800" y="20345400"/>
            <a:ext cx="10088880" cy="8991600"/>
            <a:chOff x="1371600" y="22174200"/>
            <a:chExt cx="10088880" cy="8084820"/>
          </a:xfrm>
        </p:grpSpPr>
        <p:grpSp>
          <p:nvGrpSpPr>
            <p:cNvPr id="72" name="Group 71"/>
            <p:cNvGrpSpPr/>
            <p:nvPr/>
          </p:nvGrpSpPr>
          <p:grpSpPr>
            <a:xfrm>
              <a:off x="2590800" y="24079200"/>
              <a:ext cx="7772400" cy="5334000"/>
              <a:chOff x="1481431" y="18732813"/>
              <a:chExt cx="11465197" cy="10135195"/>
            </a:xfrm>
          </p:grpSpPr>
          <p:pic>
            <p:nvPicPr>
              <p:cNvPr id="63" name="Picture 2" descr="H:\Desktop\Cropper\Cropper Capture[51].jpeg"/>
              <p:cNvPicPr>
                <a:picLocks noChangeAspect="1" noChangeArrowheads="1"/>
              </p:cNvPicPr>
              <p:nvPr/>
            </p:nvPicPr>
            <p:blipFill>
              <a:blip r:embed="rId5" cstate="print"/>
              <a:srcRect/>
              <a:stretch>
                <a:fillRect/>
              </a:stretch>
            </p:blipFill>
            <p:spPr bwMode="auto">
              <a:xfrm>
                <a:off x="9568254" y="18732813"/>
                <a:ext cx="1829564" cy="3531754"/>
              </a:xfrm>
              <a:prstGeom prst="rect">
                <a:avLst/>
              </a:prstGeom>
              <a:noFill/>
            </p:spPr>
          </p:pic>
          <p:pic>
            <p:nvPicPr>
              <p:cNvPr id="64" name="Picture 3" descr="H:\Desktop\Cropper\Cropper Capture[52].jpeg"/>
              <p:cNvPicPr>
                <a:picLocks noChangeAspect="1" noChangeArrowheads="1"/>
              </p:cNvPicPr>
              <p:nvPr/>
            </p:nvPicPr>
            <p:blipFill>
              <a:blip r:embed="rId6" cstate="print"/>
              <a:srcRect/>
              <a:stretch>
                <a:fillRect/>
              </a:stretch>
            </p:blipFill>
            <p:spPr bwMode="auto">
              <a:xfrm>
                <a:off x="2540789" y="19208715"/>
                <a:ext cx="1829565" cy="1875882"/>
              </a:xfrm>
              <a:prstGeom prst="rect">
                <a:avLst/>
              </a:prstGeom>
              <a:noFill/>
            </p:spPr>
          </p:pic>
          <p:pic>
            <p:nvPicPr>
              <p:cNvPr id="65" name="Picture 3"/>
              <p:cNvPicPr>
                <a:picLocks noChangeAspect="1" noChangeArrowheads="1"/>
              </p:cNvPicPr>
              <p:nvPr/>
            </p:nvPicPr>
            <p:blipFill>
              <a:blip r:embed="rId7" cstate="print"/>
              <a:srcRect/>
              <a:stretch>
                <a:fillRect/>
              </a:stretch>
            </p:blipFill>
            <p:spPr bwMode="auto">
              <a:xfrm>
                <a:off x="8981632" y="19951206"/>
                <a:ext cx="516330" cy="516330"/>
              </a:xfrm>
              <a:prstGeom prst="rect">
                <a:avLst/>
              </a:prstGeom>
              <a:noFill/>
              <a:ln w="9525">
                <a:noFill/>
                <a:miter lim="800000"/>
                <a:headEnd/>
                <a:tailEnd/>
              </a:ln>
            </p:spPr>
          </p:pic>
          <p:pic>
            <p:nvPicPr>
              <p:cNvPr id="66" name="Picture 4"/>
              <p:cNvPicPr>
                <a:picLocks noChangeAspect="1" noChangeArrowheads="1"/>
              </p:cNvPicPr>
              <p:nvPr/>
            </p:nvPicPr>
            <p:blipFill>
              <a:blip r:embed="rId8" cstate="print"/>
              <a:srcRect/>
              <a:stretch>
                <a:fillRect/>
              </a:stretch>
            </p:blipFill>
            <p:spPr bwMode="auto">
              <a:xfrm>
                <a:off x="4578471" y="19577265"/>
                <a:ext cx="2708248" cy="1156261"/>
              </a:xfrm>
              <a:prstGeom prst="rect">
                <a:avLst/>
              </a:prstGeom>
              <a:noFill/>
              <a:ln w="9525">
                <a:noFill/>
                <a:miter lim="800000"/>
                <a:headEnd/>
                <a:tailEnd/>
              </a:ln>
            </p:spPr>
          </p:pic>
          <p:pic>
            <p:nvPicPr>
              <p:cNvPr id="67" name="Picture 66"/>
              <p:cNvPicPr/>
              <p:nvPr/>
            </p:nvPicPr>
            <p:blipFill>
              <a:blip r:embed="rId9" cstate="print"/>
              <a:srcRect/>
              <a:stretch>
                <a:fillRect/>
              </a:stretch>
            </p:blipFill>
            <p:spPr bwMode="auto">
              <a:xfrm>
                <a:off x="8474587" y="22931080"/>
                <a:ext cx="4472041" cy="1394826"/>
              </a:xfrm>
              <a:prstGeom prst="rect">
                <a:avLst/>
              </a:prstGeom>
              <a:noFill/>
              <a:ln w="9525">
                <a:noFill/>
                <a:miter lim="800000"/>
                <a:headEnd/>
                <a:tailEnd/>
              </a:ln>
            </p:spPr>
          </p:pic>
          <p:pic>
            <p:nvPicPr>
              <p:cNvPr id="68" name="Picture 2"/>
              <p:cNvPicPr>
                <a:picLocks noChangeAspect="1" noChangeArrowheads="1"/>
              </p:cNvPicPr>
              <p:nvPr/>
            </p:nvPicPr>
            <p:blipFill>
              <a:blip r:embed="rId10" cstate="print"/>
              <a:srcRect/>
              <a:stretch>
                <a:fillRect/>
              </a:stretch>
            </p:blipFill>
            <p:spPr bwMode="auto">
              <a:xfrm>
                <a:off x="1481431" y="25070138"/>
                <a:ext cx="2118715" cy="1408007"/>
              </a:xfrm>
              <a:prstGeom prst="rect">
                <a:avLst/>
              </a:prstGeom>
              <a:noFill/>
              <a:ln w="9525">
                <a:noFill/>
                <a:miter lim="800000"/>
                <a:headEnd/>
                <a:tailEnd/>
              </a:ln>
            </p:spPr>
          </p:pic>
          <p:pic>
            <p:nvPicPr>
              <p:cNvPr id="69" name="Picture 3"/>
              <p:cNvPicPr>
                <a:picLocks noChangeAspect="1" noChangeArrowheads="1"/>
              </p:cNvPicPr>
              <p:nvPr/>
            </p:nvPicPr>
            <p:blipFill>
              <a:blip r:embed="rId11" cstate="print"/>
              <a:srcRect/>
              <a:stretch>
                <a:fillRect/>
              </a:stretch>
            </p:blipFill>
            <p:spPr bwMode="auto">
              <a:xfrm>
                <a:off x="5047318" y="22877671"/>
                <a:ext cx="2239401" cy="2896471"/>
              </a:xfrm>
              <a:prstGeom prst="rect">
                <a:avLst/>
              </a:prstGeom>
              <a:noFill/>
              <a:ln w="9525">
                <a:noFill/>
                <a:miter lim="800000"/>
                <a:headEnd/>
                <a:tailEnd/>
              </a:ln>
            </p:spPr>
          </p:pic>
          <p:pic>
            <p:nvPicPr>
              <p:cNvPr id="70" name="Picture 4"/>
              <p:cNvPicPr>
                <a:picLocks noChangeAspect="1" noChangeArrowheads="1"/>
              </p:cNvPicPr>
              <p:nvPr/>
            </p:nvPicPr>
            <p:blipFill>
              <a:blip r:embed="rId12" cstate="print"/>
              <a:srcRect/>
              <a:stretch>
                <a:fillRect/>
              </a:stretch>
            </p:blipFill>
            <p:spPr bwMode="auto">
              <a:xfrm>
                <a:off x="5047320" y="25971537"/>
                <a:ext cx="2239401" cy="2896471"/>
              </a:xfrm>
              <a:prstGeom prst="rect">
                <a:avLst/>
              </a:prstGeom>
              <a:noFill/>
              <a:ln w="9525">
                <a:noFill/>
                <a:miter lim="800000"/>
                <a:headEnd/>
                <a:tailEnd/>
              </a:ln>
            </p:spPr>
          </p:pic>
          <p:pic>
            <p:nvPicPr>
              <p:cNvPr id="71" name="Picture 3" descr="H:\Desktop\Cropper\Cropper Capture[58].jpeg"/>
              <p:cNvPicPr>
                <a:picLocks noChangeAspect="1" noChangeArrowheads="1"/>
              </p:cNvPicPr>
              <p:nvPr/>
            </p:nvPicPr>
            <p:blipFill>
              <a:blip r:embed="rId13" cstate="print"/>
              <a:srcRect/>
              <a:stretch>
                <a:fillRect/>
              </a:stretch>
            </p:blipFill>
            <p:spPr bwMode="auto">
              <a:xfrm>
                <a:off x="9541388" y="24732089"/>
                <a:ext cx="2293040" cy="3808323"/>
              </a:xfrm>
              <a:prstGeom prst="rect">
                <a:avLst/>
              </a:prstGeom>
              <a:noFill/>
            </p:spPr>
          </p:pic>
        </p:grpSp>
        <p:cxnSp>
          <p:nvCxnSpPr>
            <p:cNvPr id="81" name="Straight Arrow Connector 80"/>
            <p:cNvCxnSpPr>
              <a:endCxn id="68" idx="3"/>
            </p:cNvCxnSpPr>
            <p:nvPr/>
          </p:nvCxnSpPr>
          <p:spPr>
            <a:xfrm flipH="1">
              <a:off x="4027103" y="27348180"/>
              <a:ext cx="1032583" cy="436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endCxn id="68" idx="3"/>
            </p:cNvCxnSpPr>
            <p:nvPr/>
          </p:nvCxnSpPr>
          <p:spPr>
            <a:xfrm flipH="1" flipV="1">
              <a:off x="4027103" y="27784945"/>
              <a:ext cx="1154503" cy="13463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1371600" y="22174200"/>
              <a:ext cx="10088880" cy="808482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54" name="Rounded Rectangle 53"/>
            <p:cNvSpPr/>
            <p:nvPr/>
          </p:nvSpPr>
          <p:spPr>
            <a:xfrm>
              <a:off x="1600200" y="22555200"/>
              <a:ext cx="957072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Using Scratch for Parallel Computing Concepts</a:t>
              </a:r>
            </a:p>
            <a:p>
              <a:pPr algn="ctr"/>
              <a:r>
                <a:rPr lang="en-US" sz="3200" b="1" dirty="0" smtClean="0"/>
                <a:t>Blocking versus non-blocking commands</a:t>
              </a:r>
            </a:p>
          </p:txBody>
        </p:sp>
      </p:grpSp>
      <p:sp>
        <p:nvSpPr>
          <p:cNvPr id="79" name="TextBox 78"/>
          <p:cNvSpPr txBox="1"/>
          <p:nvPr/>
        </p:nvSpPr>
        <p:spPr>
          <a:xfrm>
            <a:off x="33909000" y="22479000"/>
            <a:ext cx="8915400" cy="3600986"/>
          </a:xfrm>
          <a:prstGeom prst="rect">
            <a:avLst/>
          </a:prstGeom>
          <a:noFill/>
        </p:spPr>
        <p:txBody>
          <a:bodyPr wrap="square" rtlCol="0">
            <a:spAutoFit/>
          </a:bodyPr>
          <a:lstStyle/>
          <a:p>
            <a:pPr algn="ctr"/>
            <a:r>
              <a:rPr lang="en-US" sz="3200" dirty="0" smtClean="0"/>
              <a:t>We gratefully acknowledge the support of the </a:t>
            </a:r>
            <a:r>
              <a:rPr lang="en-US" sz="3200" b="1" dirty="0" smtClean="0"/>
              <a:t>National Science Foundation </a:t>
            </a:r>
          </a:p>
          <a:p>
            <a:pPr algn="ctr"/>
            <a:r>
              <a:rPr lang="en-US" sz="3200" dirty="0" smtClean="0"/>
              <a:t>Grant CCF-0915805, </a:t>
            </a:r>
          </a:p>
          <a:p>
            <a:pPr algn="ctr"/>
            <a:r>
              <a:rPr lang="en-US" sz="3200" dirty="0" err="1" smtClean="0"/>
              <a:t>SHF:Small:RUI:Collaborative</a:t>
            </a:r>
            <a:r>
              <a:rPr lang="en-US" sz="3200" dirty="0" smtClean="0"/>
              <a:t> Research: </a:t>
            </a:r>
          </a:p>
          <a:p>
            <a:pPr algn="ctr"/>
            <a:r>
              <a:rPr lang="en-US" sz="3200" dirty="0" smtClean="0"/>
              <a:t>Accelerators to Applications – Supercharging the Undergraduate Computer Science Curriculum.</a:t>
            </a:r>
          </a:p>
          <a:p>
            <a:endParaRPr lang="en-US" sz="3600" dirty="0"/>
          </a:p>
        </p:txBody>
      </p:sp>
      <p:sp>
        <p:nvSpPr>
          <p:cNvPr id="47" name="Rounded Rectangle 46"/>
          <p:cNvSpPr/>
          <p:nvPr/>
        </p:nvSpPr>
        <p:spPr>
          <a:xfrm>
            <a:off x="34061400" y="20878800"/>
            <a:ext cx="8616513"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Acknowledgement</a:t>
            </a:r>
            <a:r>
              <a:rPr lang="en-US" sz="2800" b="1" dirty="0" smtClean="0"/>
              <a:t>s</a:t>
            </a:r>
          </a:p>
        </p:txBody>
      </p:sp>
      <p:sp>
        <p:nvSpPr>
          <p:cNvPr id="55" name="Rectangle 54"/>
          <p:cNvSpPr/>
          <p:nvPr/>
        </p:nvSpPr>
        <p:spPr>
          <a:xfrm>
            <a:off x="33756600" y="20421600"/>
            <a:ext cx="9296400" cy="579120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2" name="Rectangle 61"/>
          <p:cNvSpPr/>
          <p:nvPr/>
        </p:nvSpPr>
        <p:spPr>
          <a:xfrm>
            <a:off x="33680400" y="14630400"/>
            <a:ext cx="9372600" cy="502920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7" name="Rounded Rectangle 76"/>
          <p:cNvSpPr/>
          <p:nvPr/>
        </p:nvSpPr>
        <p:spPr>
          <a:xfrm>
            <a:off x="34061400" y="15087600"/>
            <a:ext cx="8768913" cy="1187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For More Information Contact</a:t>
            </a:r>
          </a:p>
        </p:txBody>
      </p:sp>
      <p:sp>
        <p:nvSpPr>
          <p:cNvPr id="78" name="TextBox 77"/>
          <p:cNvSpPr txBox="1"/>
          <p:nvPr/>
        </p:nvSpPr>
        <p:spPr>
          <a:xfrm>
            <a:off x="33832800" y="16764000"/>
            <a:ext cx="8686800" cy="2554545"/>
          </a:xfrm>
          <a:prstGeom prst="rect">
            <a:avLst/>
          </a:prstGeom>
          <a:noFill/>
        </p:spPr>
        <p:txBody>
          <a:bodyPr wrap="square" rtlCol="0">
            <a:spAutoFit/>
          </a:bodyPr>
          <a:lstStyle/>
          <a:p>
            <a:pPr algn="ctr"/>
            <a:r>
              <a:rPr lang="en-US" sz="3200" dirty="0" smtClean="0"/>
              <a:t>Steve </a:t>
            </a:r>
            <a:r>
              <a:rPr lang="en-US" sz="3200" dirty="0" err="1" smtClean="0"/>
              <a:t>Bogaerts</a:t>
            </a:r>
            <a:r>
              <a:rPr lang="en-US" sz="3200" dirty="0" smtClean="0"/>
              <a:t> (sbogaerts@wittenberg.edu)</a:t>
            </a:r>
          </a:p>
          <a:p>
            <a:pPr algn="ctr"/>
            <a:r>
              <a:rPr lang="en-US" sz="3200" dirty="0" smtClean="0"/>
              <a:t>Kyle Burke (kburke@wittenberg.edu)</a:t>
            </a:r>
          </a:p>
          <a:p>
            <a:pPr algn="ctr"/>
            <a:r>
              <a:rPr lang="en-US" sz="3200" dirty="0" smtClean="0"/>
              <a:t>Brian Shelburne (bshelburne@wittenberg.edu)</a:t>
            </a:r>
          </a:p>
          <a:p>
            <a:pPr algn="ctr"/>
            <a:r>
              <a:rPr lang="en-US" sz="3200" dirty="0" smtClean="0"/>
              <a:t>Melissa Smith (smithmc@clemson.edu)</a:t>
            </a:r>
          </a:p>
          <a:p>
            <a:pPr algn="ctr"/>
            <a:r>
              <a:rPr lang="en-US" sz="3200" dirty="0" smtClean="0"/>
              <a:t>Eric Stahlberg (estahlberg@gmail.com)</a:t>
            </a:r>
            <a:endParaRPr lang="en-US" sz="3200" dirty="0"/>
          </a:p>
        </p:txBody>
      </p:sp>
      <p:sp>
        <p:nvSpPr>
          <p:cNvPr id="56" name="TextBox 55"/>
          <p:cNvSpPr txBox="1"/>
          <p:nvPr/>
        </p:nvSpPr>
        <p:spPr>
          <a:xfrm>
            <a:off x="33756600" y="26670000"/>
            <a:ext cx="9220200" cy="2123658"/>
          </a:xfrm>
          <a:prstGeom prst="rect">
            <a:avLst/>
          </a:prstGeom>
          <a:noFill/>
        </p:spPr>
        <p:txBody>
          <a:bodyPr wrap="square" rtlCol="0">
            <a:spAutoFit/>
          </a:bodyPr>
          <a:lstStyle/>
          <a:p>
            <a:pPr algn="ctr"/>
            <a:r>
              <a:rPr lang="en-US" sz="6000" dirty="0" smtClean="0"/>
              <a:t>For more information visit </a:t>
            </a:r>
            <a:r>
              <a:rPr lang="en-US" sz="7200" b="1" dirty="0" smtClean="0"/>
              <a:t>www.accel2apps.org</a:t>
            </a:r>
            <a:endParaRPr lang="en-US" sz="7200" b="1" dirty="0"/>
          </a:p>
        </p:txBody>
      </p:sp>
      <p:sp>
        <p:nvSpPr>
          <p:cNvPr id="91" name="Rectangle 90"/>
          <p:cNvSpPr/>
          <p:nvPr/>
        </p:nvSpPr>
        <p:spPr>
          <a:xfrm>
            <a:off x="33680400" y="8839200"/>
            <a:ext cx="9296400" cy="5397500"/>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2" name="Rounded Rectangle 91"/>
          <p:cNvSpPr/>
          <p:nvPr/>
        </p:nvSpPr>
        <p:spPr>
          <a:xfrm>
            <a:off x="33985200" y="9220200"/>
            <a:ext cx="8616513"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Additional Courses</a:t>
            </a:r>
          </a:p>
        </p:txBody>
      </p:sp>
      <p:sp>
        <p:nvSpPr>
          <p:cNvPr id="94" name="TextBox 93"/>
          <p:cNvSpPr txBox="1"/>
          <p:nvPr/>
        </p:nvSpPr>
        <p:spPr>
          <a:xfrm>
            <a:off x="33985200" y="10668000"/>
            <a:ext cx="8686800" cy="3046988"/>
          </a:xfrm>
          <a:prstGeom prst="rect">
            <a:avLst/>
          </a:prstGeom>
          <a:noFill/>
        </p:spPr>
        <p:txBody>
          <a:bodyPr wrap="square" rtlCol="0">
            <a:spAutoFit/>
          </a:bodyPr>
          <a:lstStyle/>
          <a:p>
            <a:pPr algn="ctr"/>
            <a:r>
              <a:rPr lang="en-US" sz="3200" dirty="0" smtClean="0"/>
              <a:t>Additional Courses Under Development</a:t>
            </a:r>
          </a:p>
          <a:p>
            <a:pPr algn="ctr"/>
            <a:endParaRPr lang="en-US" sz="3200" dirty="0" smtClean="0"/>
          </a:p>
          <a:p>
            <a:pPr lvl="1"/>
            <a:r>
              <a:rPr lang="en-US" sz="3200" dirty="0" smtClean="0"/>
              <a:t>Programming Languages</a:t>
            </a:r>
          </a:p>
          <a:p>
            <a:pPr lvl="1"/>
            <a:r>
              <a:rPr lang="en-US" sz="3200" dirty="0" smtClean="0"/>
              <a:t>Computer Hardware</a:t>
            </a:r>
          </a:p>
          <a:p>
            <a:pPr lvl="1"/>
            <a:r>
              <a:rPr lang="en-US" sz="3200" dirty="0" smtClean="0"/>
              <a:t>Computational chemistry</a:t>
            </a:r>
          </a:p>
          <a:p>
            <a:pPr lvl="1"/>
            <a:r>
              <a:rPr lang="en-US" sz="3200" dirty="0" smtClean="0"/>
              <a:t>Bioinformatics</a:t>
            </a: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581</Words>
  <Application>Microsoft Office PowerPoint</Application>
  <PresentationFormat>Custom</PresentationFormat>
  <Paragraphs>97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14</cp:revision>
  <dcterms:created xsi:type="dcterms:W3CDTF">2011-11-10T23:18:02Z</dcterms:created>
  <dcterms:modified xsi:type="dcterms:W3CDTF">2012-02-10T02:55:48Z</dcterms:modified>
</cp:coreProperties>
</file>